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48" y="66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background-image: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répétition de l’image de fond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haut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droite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bas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83043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border-radius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p</a:t>
            </a:r>
            <a:r>
              <a:rPr lang="fr-FR" dirty="0" smtClean="0">
                <a:cs typeface="Courier New" panose="02070309020205020404" pitchFamily="49" charset="0"/>
              </a:rPr>
              <a:t>our faire des bords arrondis avec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l’arrondi en haut à gauche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’arrondi en haut à droite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l’arrondi en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bas à droite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la bordure 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’arrondi en bas à gauche de la bordure (en px)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encadre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border-radius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 10px 4px 10px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ombres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752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Les ombres portées d’un texte :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Les ombres portées d’un conteneur : 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Valeurs à indiquer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horizontal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vertical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l’adoucissement du dégradé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a couleur de l’ombre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texte_ombre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text-shadow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10px grey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12118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Dans le cours HTML nous en étions resté là :</a:t>
            </a:r>
            <a:r>
              <a:rPr lang="en-GB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Effectif 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 ZZ1 à l’ISIMA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Marchand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Moulin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Marie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/* … */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table&gt;</a:t>
            </a: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4"/>
          <a:stretch/>
        </p:blipFill>
        <p:spPr bwMode="auto">
          <a:xfrm>
            <a:off x="7497191" y="2605278"/>
            <a:ext cx="2853818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44022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Ajouter des bordures autour de chaque case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=&gt; Pas tout à fait ce que l’on veut !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7784972" y="2028126"/>
            <a:ext cx="2657475" cy="332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28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30406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border-collapse</a:t>
            </a:r>
            <a:r>
              <a:rPr lang="fr-FR" sz="2200" dirty="0" smtClean="0">
                <a:cs typeface="Courier New" panose="02070309020205020404" pitchFamily="49" charset="0"/>
              </a:rPr>
              <a:t>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eparate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séparées les unes des autres (choisi par défaut).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ollapse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fusionnées.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border-collapse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672" b="3153"/>
          <a:stretch/>
        </p:blipFill>
        <p:spPr bwMode="auto">
          <a:xfrm>
            <a:off x="8059674" y="3136392"/>
            <a:ext cx="2839974" cy="330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à puce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20267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-style-type</a:t>
            </a:r>
            <a:r>
              <a:rPr lang="fr-FR" sz="2200" dirty="0" smtClean="0">
                <a:cs typeface="Courier New" panose="02070309020205020404" pitchFamily="49" charset="0"/>
              </a:rPr>
              <a:t> pour personnaliser les puces :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>
                <a:latin typeface="+mj-lt"/>
              </a:rPr>
              <a:t>un petit disque noir (choisi par défaut)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cercle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carré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noir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plein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aucune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puce (utilise pour faire des menus)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taille des éléments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56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Modifier la largeur (en px ou en %)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Modifier la hauteur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Si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modifiée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alors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automatiquement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ajusté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aux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bonnes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proportions et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inversement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	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Possibilité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de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borner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les dimensions :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12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Deux types de marges : 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intérieure : 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adding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intérieure (en px)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extérieure :</a:t>
            </a:r>
            <a:endParaRPr lang="fr-FR" sz="1500" dirty="0" smtClean="0">
              <a:cs typeface="Courier New" panose="02070309020205020404" pitchFamily="49" charset="0"/>
            </a:endParaRP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argin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extérieure (en px)</a:t>
            </a:r>
            <a:endParaRPr lang="fr-FR" sz="13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 : la marge intérieure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4090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1396</TotalTime>
  <Words>5195</Words>
  <Application>Microsoft Office PowerPoint</Application>
  <PresentationFormat>Grand écran</PresentationFormat>
  <Paragraphs>867</Paragraphs>
  <Slides>149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149</vt:i4>
      </vt:variant>
    </vt:vector>
  </HeadingPairs>
  <TitlesOfParts>
    <vt:vector size="158" baseType="lpstr">
      <vt:lpstr>Arial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  <vt:lpstr>Bordure et ombre : les bordures</vt:lpstr>
      <vt:lpstr>Bordure et ombre : les ombres</vt:lpstr>
      <vt:lpstr>les tableaux</vt:lpstr>
      <vt:lpstr>les tableaux : les bordures</vt:lpstr>
      <vt:lpstr>les tableaux : les bordures</vt:lpstr>
      <vt:lpstr>Les listes à puce</vt:lpstr>
      <vt:lpstr>La taille des éléments</vt:lpstr>
      <vt:lpstr>Les marges</vt:lpstr>
      <vt:lpstr>Les marges : la marge intérieure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733</cp:revision>
  <dcterms:created xsi:type="dcterms:W3CDTF">2019-09-24T08:20:47Z</dcterms:created>
  <dcterms:modified xsi:type="dcterms:W3CDTF">2019-10-12T07:27:00Z</dcterms:modified>
</cp:coreProperties>
</file>